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53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43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2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98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69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50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62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74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98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9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CB17-6AA5-4CE0-81CE-BBCDEE7345A4}" type="datetimeFigureOut">
              <a:rPr lang="pt-BR" smtClean="0"/>
              <a:t>26/01/2020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11FA-2155-4A7B-8840-702D05D0C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36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3339000" y="-793"/>
            <a:ext cx="521760" cy="9916482"/>
            <a:chOff x="3339000" y="-793"/>
            <a:chExt cx="521760" cy="9916482"/>
          </a:xfrm>
        </p:grpSpPr>
        <p:sp>
          <p:nvSpPr>
            <p:cNvPr id="7" name="Retângulo 6"/>
            <p:cNvSpPr/>
            <p:nvPr/>
          </p:nvSpPr>
          <p:spPr>
            <a:xfrm>
              <a:off x="3416400" y="-600"/>
              <a:ext cx="25200" cy="990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339000" y="-79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3339000" y="20520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519000" y="2852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3339000" y="41119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339000" y="61718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3339000" y="82317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3339000" y="102917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3339000" y="123516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3339000" y="144115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519000" y="6972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519000" y="110926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3339000" y="164714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3339000" y="185314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519000" y="193323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3339000" y="205913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3339000" y="226512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3339000" y="247112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3339000" y="267711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3339000" y="288310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3339000" y="308909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3519000" y="234522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6</a:t>
              </a: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3519000" y="275720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3519000" y="152124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3339000" y="329509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3519000" y="316919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8</a:t>
              </a:r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3339000" y="350108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3339000" y="370707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3339000" y="391306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3339000" y="411905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3339000" y="432505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3339000" y="453104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3339000" y="473703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3339000" y="494303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/>
            <p:cNvSpPr/>
            <p:nvPr/>
          </p:nvSpPr>
          <p:spPr>
            <a:xfrm>
              <a:off x="3339000" y="514902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3339000" y="535501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3339000" y="556100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3339000" y="576700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3339000" y="597299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3339000" y="617898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3339000" y="638497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Retângulo 64"/>
            <p:cNvSpPr/>
            <p:nvPr/>
          </p:nvSpPr>
          <p:spPr>
            <a:xfrm>
              <a:off x="3339000" y="659097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Retângulo 65"/>
            <p:cNvSpPr/>
            <p:nvPr/>
          </p:nvSpPr>
          <p:spPr>
            <a:xfrm>
              <a:off x="3339000" y="679696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3519000" y="358117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9</a:t>
              </a:r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3519000" y="399315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10</a:t>
              </a:r>
              <a:endParaRPr lang="pt-BR" sz="1200" dirty="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3519000" y="44051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11</a:t>
              </a:r>
              <a:endParaRPr lang="pt-BR" sz="1200" dirty="0"/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3519000" y="52291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13</a:t>
              </a:r>
              <a:endParaRPr lang="pt-BR" sz="1200" dirty="0"/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3519000" y="564110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14</a:t>
              </a:r>
              <a:endParaRPr lang="pt-BR" sz="1200" dirty="0"/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3519000" y="605308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15</a:t>
              </a:r>
              <a:endParaRPr lang="pt-BR" sz="1200" dirty="0"/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3519000" y="481713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12</a:t>
              </a:r>
              <a:endParaRPr lang="pt-BR" sz="1200" dirty="0"/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3519000" y="646507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16</a:t>
              </a:r>
              <a:endParaRPr lang="pt-BR" sz="1200" dirty="0"/>
            </a:p>
          </p:txBody>
        </p:sp>
        <p:sp>
          <p:nvSpPr>
            <p:cNvPr id="83" name="Retângulo 82"/>
            <p:cNvSpPr/>
            <p:nvPr/>
          </p:nvSpPr>
          <p:spPr>
            <a:xfrm>
              <a:off x="3339000" y="700295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3519000" y="687705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17</a:t>
              </a:r>
              <a:endParaRPr lang="pt-BR" sz="1200" dirty="0"/>
            </a:p>
          </p:txBody>
        </p:sp>
        <p:sp>
          <p:nvSpPr>
            <p:cNvPr id="123" name="Retângulo 122"/>
            <p:cNvSpPr/>
            <p:nvPr/>
          </p:nvSpPr>
          <p:spPr>
            <a:xfrm>
              <a:off x="3339000" y="721258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4" name="Retângulo 123"/>
            <p:cNvSpPr/>
            <p:nvPr/>
          </p:nvSpPr>
          <p:spPr>
            <a:xfrm>
              <a:off x="3339000" y="741857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5" name="Retângulo 124"/>
            <p:cNvSpPr/>
            <p:nvPr/>
          </p:nvSpPr>
          <p:spPr>
            <a:xfrm>
              <a:off x="3339000" y="762456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6" name="Retângulo 125"/>
            <p:cNvSpPr/>
            <p:nvPr/>
          </p:nvSpPr>
          <p:spPr>
            <a:xfrm>
              <a:off x="3339000" y="783056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7" name="Retângulo 126"/>
            <p:cNvSpPr/>
            <p:nvPr/>
          </p:nvSpPr>
          <p:spPr>
            <a:xfrm>
              <a:off x="3339000" y="803655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8" name="Retângulo 127"/>
            <p:cNvSpPr/>
            <p:nvPr/>
          </p:nvSpPr>
          <p:spPr>
            <a:xfrm>
              <a:off x="3339000" y="824254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9" name="Retângulo 128"/>
            <p:cNvSpPr/>
            <p:nvPr/>
          </p:nvSpPr>
          <p:spPr>
            <a:xfrm>
              <a:off x="3339000" y="844854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0" name="Retângulo 129"/>
            <p:cNvSpPr/>
            <p:nvPr/>
          </p:nvSpPr>
          <p:spPr>
            <a:xfrm>
              <a:off x="3339000" y="865453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1" name="Retângulo 130"/>
            <p:cNvSpPr/>
            <p:nvPr/>
          </p:nvSpPr>
          <p:spPr>
            <a:xfrm>
              <a:off x="3339000" y="886052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2" name="Retângulo 131"/>
            <p:cNvSpPr/>
            <p:nvPr/>
          </p:nvSpPr>
          <p:spPr>
            <a:xfrm>
              <a:off x="3339000" y="906651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3" name="Retângulo 132"/>
            <p:cNvSpPr/>
            <p:nvPr/>
          </p:nvSpPr>
          <p:spPr>
            <a:xfrm>
              <a:off x="3339000" y="927251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4" name="Retângulo 133"/>
            <p:cNvSpPr/>
            <p:nvPr/>
          </p:nvSpPr>
          <p:spPr>
            <a:xfrm>
              <a:off x="3339000" y="947850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5" name="Retângulo 134"/>
            <p:cNvSpPr/>
            <p:nvPr/>
          </p:nvSpPr>
          <p:spPr>
            <a:xfrm>
              <a:off x="3339000" y="968449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6" name="Retângulo 135"/>
            <p:cNvSpPr/>
            <p:nvPr/>
          </p:nvSpPr>
          <p:spPr>
            <a:xfrm>
              <a:off x="3339000" y="989048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8" name="CaixaDeTexto 137"/>
            <p:cNvSpPr txBox="1"/>
            <p:nvPr/>
          </p:nvSpPr>
          <p:spPr>
            <a:xfrm>
              <a:off x="3519000" y="729267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18</a:t>
              </a:r>
              <a:endParaRPr lang="pt-BR" sz="1200" dirty="0"/>
            </a:p>
          </p:txBody>
        </p:sp>
        <p:sp>
          <p:nvSpPr>
            <p:cNvPr id="139" name="CaixaDeTexto 138"/>
            <p:cNvSpPr txBox="1"/>
            <p:nvPr/>
          </p:nvSpPr>
          <p:spPr>
            <a:xfrm>
              <a:off x="3519000" y="770466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19</a:t>
              </a:r>
              <a:endParaRPr lang="pt-BR" sz="1200" dirty="0"/>
            </a:p>
          </p:txBody>
        </p:sp>
        <p:sp>
          <p:nvSpPr>
            <p:cNvPr id="140" name="CaixaDeTexto 139"/>
            <p:cNvSpPr txBox="1"/>
            <p:nvPr/>
          </p:nvSpPr>
          <p:spPr>
            <a:xfrm>
              <a:off x="3519000" y="85286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21</a:t>
              </a:r>
              <a:endParaRPr lang="pt-BR" sz="1200" dirty="0"/>
            </a:p>
          </p:txBody>
        </p:sp>
        <p:sp>
          <p:nvSpPr>
            <p:cNvPr id="141" name="CaixaDeTexto 140"/>
            <p:cNvSpPr txBox="1"/>
            <p:nvPr/>
          </p:nvSpPr>
          <p:spPr>
            <a:xfrm>
              <a:off x="3519000" y="894061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22</a:t>
              </a:r>
              <a:endParaRPr lang="pt-BR" sz="1200" dirty="0"/>
            </a:p>
          </p:txBody>
        </p:sp>
        <p:sp>
          <p:nvSpPr>
            <p:cNvPr id="142" name="CaixaDeTexto 141"/>
            <p:cNvSpPr txBox="1"/>
            <p:nvPr/>
          </p:nvSpPr>
          <p:spPr>
            <a:xfrm>
              <a:off x="3519000" y="935260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23</a:t>
              </a:r>
              <a:endParaRPr lang="pt-BR" sz="1200" dirty="0"/>
            </a:p>
          </p:txBody>
        </p:sp>
        <p:sp>
          <p:nvSpPr>
            <p:cNvPr id="143" name="CaixaDeTexto 142"/>
            <p:cNvSpPr txBox="1"/>
            <p:nvPr/>
          </p:nvSpPr>
          <p:spPr>
            <a:xfrm>
              <a:off x="3519000" y="811664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20</a:t>
              </a:r>
              <a:endParaRPr lang="pt-BR" sz="1200" dirty="0"/>
            </a:p>
          </p:txBody>
        </p:sp>
      </p:grpSp>
      <p:grpSp>
        <p:nvGrpSpPr>
          <p:cNvPr id="3" name="Agrupar 2"/>
          <p:cNvGrpSpPr/>
          <p:nvPr/>
        </p:nvGrpSpPr>
        <p:grpSpPr>
          <a:xfrm>
            <a:off x="6419619" y="0"/>
            <a:ext cx="438381" cy="9916482"/>
            <a:chOff x="6077859" y="0"/>
            <a:chExt cx="438381" cy="9916482"/>
          </a:xfrm>
        </p:grpSpPr>
        <p:sp>
          <p:nvSpPr>
            <p:cNvPr id="86" name="Retângulo 85"/>
            <p:cNvSpPr/>
            <p:nvPr/>
          </p:nvSpPr>
          <p:spPr>
            <a:xfrm>
              <a:off x="6413640" y="193"/>
              <a:ext cx="25200" cy="990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Retângulo 86"/>
            <p:cNvSpPr/>
            <p:nvPr/>
          </p:nvSpPr>
          <p:spPr>
            <a:xfrm>
              <a:off x="6336240" y="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Retângulo 87"/>
            <p:cNvSpPr/>
            <p:nvPr/>
          </p:nvSpPr>
          <p:spPr>
            <a:xfrm>
              <a:off x="6336240" y="20599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CaixaDeTexto 88"/>
            <p:cNvSpPr txBox="1"/>
            <p:nvPr/>
          </p:nvSpPr>
          <p:spPr>
            <a:xfrm>
              <a:off x="6077859" y="2978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  <p:sp>
          <p:nvSpPr>
            <p:cNvPr id="90" name="Retângulo 89"/>
            <p:cNvSpPr/>
            <p:nvPr/>
          </p:nvSpPr>
          <p:spPr>
            <a:xfrm>
              <a:off x="6336240" y="41198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Retângulo 90"/>
            <p:cNvSpPr/>
            <p:nvPr/>
          </p:nvSpPr>
          <p:spPr>
            <a:xfrm>
              <a:off x="6336240" y="61797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Retângulo 91"/>
            <p:cNvSpPr/>
            <p:nvPr/>
          </p:nvSpPr>
          <p:spPr>
            <a:xfrm>
              <a:off x="6336240" y="82397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Retângulo 92"/>
            <p:cNvSpPr/>
            <p:nvPr/>
          </p:nvSpPr>
          <p:spPr>
            <a:xfrm>
              <a:off x="6336240" y="102996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Retângulo 93"/>
            <p:cNvSpPr/>
            <p:nvPr/>
          </p:nvSpPr>
          <p:spPr>
            <a:xfrm>
              <a:off x="6336240" y="123595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Retângulo 94"/>
            <p:cNvSpPr/>
            <p:nvPr/>
          </p:nvSpPr>
          <p:spPr>
            <a:xfrm>
              <a:off x="6336240" y="144194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CaixaDeTexto 95"/>
            <p:cNvSpPr txBox="1"/>
            <p:nvPr/>
          </p:nvSpPr>
          <p:spPr>
            <a:xfrm>
              <a:off x="6077859" y="7098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97" name="CaixaDeTexto 96"/>
            <p:cNvSpPr txBox="1"/>
            <p:nvPr/>
          </p:nvSpPr>
          <p:spPr>
            <a:xfrm>
              <a:off x="6077859" y="112186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  <p:sp>
          <p:nvSpPr>
            <p:cNvPr id="98" name="Retângulo 97"/>
            <p:cNvSpPr/>
            <p:nvPr/>
          </p:nvSpPr>
          <p:spPr>
            <a:xfrm>
              <a:off x="6336240" y="164794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Retângulo 98"/>
            <p:cNvSpPr/>
            <p:nvPr/>
          </p:nvSpPr>
          <p:spPr>
            <a:xfrm>
              <a:off x="6336240" y="185393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CaixaDeTexto 99"/>
            <p:cNvSpPr txBox="1"/>
            <p:nvPr/>
          </p:nvSpPr>
          <p:spPr>
            <a:xfrm>
              <a:off x="6077859" y="194583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  <p:sp>
          <p:nvSpPr>
            <p:cNvPr id="101" name="Retângulo 100"/>
            <p:cNvSpPr/>
            <p:nvPr/>
          </p:nvSpPr>
          <p:spPr>
            <a:xfrm>
              <a:off x="6336240" y="205992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2" name="Retângulo 101"/>
            <p:cNvSpPr/>
            <p:nvPr/>
          </p:nvSpPr>
          <p:spPr>
            <a:xfrm>
              <a:off x="6336240" y="226592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Retângulo 102"/>
            <p:cNvSpPr/>
            <p:nvPr/>
          </p:nvSpPr>
          <p:spPr>
            <a:xfrm>
              <a:off x="6336240" y="247191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4" name="Retângulo 103"/>
            <p:cNvSpPr/>
            <p:nvPr/>
          </p:nvSpPr>
          <p:spPr>
            <a:xfrm>
              <a:off x="6336240" y="267790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5" name="Retângulo 104"/>
            <p:cNvSpPr/>
            <p:nvPr/>
          </p:nvSpPr>
          <p:spPr>
            <a:xfrm>
              <a:off x="6336240" y="288389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6" name="Retângulo 105"/>
            <p:cNvSpPr/>
            <p:nvPr/>
          </p:nvSpPr>
          <p:spPr>
            <a:xfrm>
              <a:off x="6336240" y="308989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7" name="CaixaDeTexto 106"/>
            <p:cNvSpPr txBox="1"/>
            <p:nvPr/>
          </p:nvSpPr>
          <p:spPr>
            <a:xfrm>
              <a:off x="6077859" y="235782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6</a:t>
              </a:r>
            </a:p>
          </p:txBody>
        </p:sp>
        <p:sp>
          <p:nvSpPr>
            <p:cNvPr id="108" name="CaixaDeTexto 107"/>
            <p:cNvSpPr txBox="1"/>
            <p:nvPr/>
          </p:nvSpPr>
          <p:spPr>
            <a:xfrm>
              <a:off x="6077859" y="276980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109" name="CaixaDeTexto 108"/>
            <p:cNvSpPr txBox="1"/>
            <p:nvPr/>
          </p:nvSpPr>
          <p:spPr>
            <a:xfrm>
              <a:off x="6077859" y="153384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110" name="Retângulo 109"/>
            <p:cNvSpPr/>
            <p:nvPr/>
          </p:nvSpPr>
          <p:spPr>
            <a:xfrm>
              <a:off x="6336240" y="329588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1" name="CaixaDeTexto 110"/>
            <p:cNvSpPr txBox="1"/>
            <p:nvPr/>
          </p:nvSpPr>
          <p:spPr>
            <a:xfrm>
              <a:off x="6077859" y="318179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8</a:t>
              </a:r>
            </a:p>
          </p:txBody>
        </p:sp>
        <p:sp>
          <p:nvSpPr>
            <p:cNvPr id="112" name="Retângulo 111"/>
            <p:cNvSpPr/>
            <p:nvPr/>
          </p:nvSpPr>
          <p:spPr>
            <a:xfrm>
              <a:off x="6336240" y="350187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3" name="Retângulo 112"/>
            <p:cNvSpPr/>
            <p:nvPr/>
          </p:nvSpPr>
          <p:spPr>
            <a:xfrm>
              <a:off x="6336240" y="370786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4" name="Retângulo 113"/>
            <p:cNvSpPr/>
            <p:nvPr/>
          </p:nvSpPr>
          <p:spPr>
            <a:xfrm>
              <a:off x="6336240" y="391385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5" name="Retângulo 114"/>
            <p:cNvSpPr/>
            <p:nvPr/>
          </p:nvSpPr>
          <p:spPr>
            <a:xfrm>
              <a:off x="6336240" y="411985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6" name="Retângulo 115"/>
            <p:cNvSpPr/>
            <p:nvPr/>
          </p:nvSpPr>
          <p:spPr>
            <a:xfrm>
              <a:off x="6336240" y="432584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7" name="Retângulo 116"/>
            <p:cNvSpPr/>
            <p:nvPr/>
          </p:nvSpPr>
          <p:spPr>
            <a:xfrm>
              <a:off x="6336240" y="453183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8" name="Retângulo 117"/>
            <p:cNvSpPr/>
            <p:nvPr/>
          </p:nvSpPr>
          <p:spPr>
            <a:xfrm>
              <a:off x="6336240" y="473783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9" name="Retângulo 118"/>
            <p:cNvSpPr/>
            <p:nvPr/>
          </p:nvSpPr>
          <p:spPr>
            <a:xfrm>
              <a:off x="6336240" y="494382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0" name="Retângulo 119"/>
            <p:cNvSpPr/>
            <p:nvPr/>
          </p:nvSpPr>
          <p:spPr>
            <a:xfrm>
              <a:off x="6336240" y="514981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1" name="Retângulo 120"/>
            <p:cNvSpPr/>
            <p:nvPr/>
          </p:nvSpPr>
          <p:spPr>
            <a:xfrm>
              <a:off x="6336240" y="535580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2" name="Retângulo 121"/>
            <p:cNvSpPr/>
            <p:nvPr/>
          </p:nvSpPr>
          <p:spPr>
            <a:xfrm>
              <a:off x="6336240" y="556180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7" name="Retângulo 136"/>
            <p:cNvSpPr/>
            <p:nvPr/>
          </p:nvSpPr>
          <p:spPr>
            <a:xfrm>
              <a:off x="6336240" y="576779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4" name="Retângulo 143"/>
            <p:cNvSpPr/>
            <p:nvPr/>
          </p:nvSpPr>
          <p:spPr>
            <a:xfrm>
              <a:off x="6336240" y="597378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5" name="Retângulo 144"/>
            <p:cNvSpPr/>
            <p:nvPr/>
          </p:nvSpPr>
          <p:spPr>
            <a:xfrm>
              <a:off x="6336240" y="617978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6" name="Retângulo 145"/>
            <p:cNvSpPr/>
            <p:nvPr/>
          </p:nvSpPr>
          <p:spPr>
            <a:xfrm>
              <a:off x="6336240" y="638577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7" name="Retângulo 146"/>
            <p:cNvSpPr/>
            <p:nvPr/>
          </p:nvSpPr>
          <p:spPr>
            <a:xfrm>
              <a:off x="6336240" y="659176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8" name="Retângulo 147"/>
            <p:cNvSpPr/>
            <p:nvPr/>
          </p:nvSpPr>
          <p:spPr>
            <a:xfrm>
              <a:off x="6336240" y="679775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9" name="CaixaDeTexto 148"/>
            <p:cNvSpPr txBox="1"/>
            <p:nvPr/>
          </p:nvSpPr>
          <p:spPr>
            <a:xfrm>
              <a:off x="6077859" y="359377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9</a:t>
              </a:r>
            </a:p>
          </p:txBody>
        </p:sp>
        <p:sp>
          <p:nvSpPr>
            <p:cNvPr id="150" name="CaixaDeTexto 149"/>
            <p:cNvSpPr txBox="1"/>
            <p:nvPr/>
          </p:nvSpPr>
          <p:spPr>
            <a:xfrm>
              <a:off x="6077859" y="400575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10</a:t>
              </a:r>
              <a:endParaRPr lang="pt-BR" sz="1200" dirty="0"/>
            </a:p>
          </p:txBody>
        </p:sp>
        <p:sp>
          <p:nvSpPr>
            <p:cNvPr id="151" name="CaixaDeTexto 150"/>
            <p:cNvSpPr txBox="1"/>
            <p:nvPr/>
          </p:nvSpPr>
          <p:spPr>
            <a:xfrm>
              <a:off x="6077859" y="44177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11</a:t>
              </a:r>
              <a:endParaRPr lang="pt-BR" sz="1200" dirty="0"/>
            </a:p>
          </p:txBody>
        </p:sp>
        <p:sp>
          <p:nvSpPr>
            <p:cNvPr id="152" name="CaixaDeTexto 151"/>
            <p:cNvSpPr txBox="1"/>
            <p:nvPr/>
          </p:nvSpPr>
          <p:spPr>
            <a:xfrm>
              <a:off x="6077859" y="52417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13</a:t>
              </a:r>
              <a:endParaRPr lang="pt-BR" sz="1200" dirty="0"/>
            </a:p>
          </p:txBody>
        </p:sp>
        <p:sp>
          <p:nvSpPr>
            <p:cNvPr id="153" name="CaixaDeTexto 152"/>
            <p:cNvSpPr txBox="1"/>
            <p:nvPr/>
          </p:nvSpPr>
          <p:spPr>
            <a:xfrm>
              <a:off x="6077859" y="565370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14</a:t>
              </a:r>
              <a:endParaRPr lang="pt-BR" sz="1200" dirty="0"/>
            </a:p>
          </p:txBody>
        </p:sp>
        <p:sp>
          <p:nvSpPr>
            <p:cNvPr id="154" name="CaixaDeTexto 153"/>
            <p:cNvSpPr txBox="1"/>
            <p:nvPr/>
          </p:nvSpPr>
          <p:spPr>
            <a:xfrm>
              <a:off x="6077859" y="606568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15</a:t>
              </a:r>
              <a:endParaRPr lang="pt-BR" sz="1200" dirty="0"/>
            </a:p>
          </p:txBody>
        </p:sp>
        <p:sp>
          <p:nvSpPr>
            <p:cNvPr id="155" name="CaixaDeTexto 154"/>
            <p:cNvSpPr txBox="1"/>
            <p:nvPr/>
          </p:nvSpPr>
          <p:spPr>
            <a:xfrm>
              <a:off x="6077859" y="482973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12</a:t>
              </a:r>
              <a:endParaRPr lang="pt-BR" sz="1200" dirty="0"/>
            </a:p>
          </p:txBody>
        </p:sp>
        <p:sp>
          <p:nvSpPr>
            <p:cNvPr id="156" name="CaixaDeTexto 155"/>
            <p:cNvSpPr txBox="1"/>
            <p:nvPr/>
          </p:nvSpPr>
          <p:spPr>
            <a:xfrm>
              <a:off x="6077859" y="647767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16</a:t>
              </a:r>
              <a:endParaRPr lang="pt-BR" sz="1200" dirty="0"/>
            </a:p>
          </p:txBody>
        </p:sp>
        <p:sp>
          <p:nvSpPr>
            <p:cNvPr id="157" name="Retângulo 156"/>
            <p:cNvSpPr/>
            <p:nvPr/>
          </p:nvSpPr>
          <p:spPr>
            <a:xfrm>
              <a:off x="6336240" y="700375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8" name="CaixaDeTexto 157"/>
            <p:cNvSpPr txBox="1"/>
            <p:nvPr/>
          </p:nvSpPr>
          <p:spPr>
            <a:xfrm>
              <a:off x="6077859" y="688965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17</a:t>
              </a:r>
              <a:endParaRPr lang="pt-BR" sz="1200" dirty="0"/>
            </a:p>
          </p:txBody>
        </p:sp>
        <p:sp>
          <p:nvSpPr>
            <p:cNvPr id="159" name="Retângulo 158"/>
            <p:cNvSpPr/>
            <p:nvPr/>
          </p:nvSpPr>
          <p:spPr>
            <a:xfrm>
              <a:off x="6336240" y="721337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0" name="Retângulo 159"/>
            <p:cNvSpPr/>
            <p:nvPr/>
          </p:nvSpPr>
          <p:spPr>
            <a:xfrm>
              <a:off x="6336240" y="741936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1" name="Retângulo 160"/>
            <p:cNvSpPr/>
            <p:nvPr/>
          </p:nvSpPr>
          <p:spPr>
            <a:xfrm>
              <a:off x="6336240" y="762536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2" name="Retângulo 161"/>
            <p:cNvSpPr/>
            <p:nvPr/>
          </p:nvSpPr>
          <p:spPr>
            <a:xfrm>
              <a:off x="6336240" y="783135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3" name="Retângulo 162"/>
            <p:cNvSpPr/>
            <p:nvPr/>
          </p:nvSpPr>
          <p:spPr>
            <a:xfrm>
              <a:off x="6336240" y="803734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4" name="Retângulo 163"/>
            <p:cNvSpPr/>
            <p:nvPr/>
          </p:nvSpPr>
          <p:spPr>
            <a:xfrm>
              <a:off x="6336240" y="824334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5" name="Retângulo 164"/>
            <p:cNvSpPr/>
            <p:nvPr/>
          </p:nvSpPr>
          <p:spPr>
            <a:xfrm>
              <a:off x="6336240" y="844933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6" name="Retângulo 165"/>
            <p:cNvSpPr/>
            <p:nvPr/>
          </p:nvSpPr>
          <p:spPr>
            <a:xfrm>
              <a:off x="6336240" y="865532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7" name="Retângulo 166"/>
            <p:cNvSpPr/>
            <p:nvPr/>
          </p:nvSpPr>
          <p:spPr>
            <a:xfrm>
              <a:off x="6336240" y="886131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8" name="Retângulo 167"/>
            <p:cNvSpPr/>
            <p:nvPr/>
          </p:nvSpPr>
          <p:spPr>
            <a:xfrm>
              <a:off x="6336240" y="906731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9" name="Retângulo 168"/>
            <p:cNvSpPr/>
            <p:nvPr/>
          </p:nvSpPr>
          <p:spPr>
            <a:xfrm>
              <a:off x="6336240" y="927330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0" name="Retângulo 169"/>
            <p:cNvSpPr/>
            <p:nvPr/>
          </p:nvSpPr>
          <p:spPr>
            <a:xfrm>
              <a:off x="6336240" y="947929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1" name="Retângulo 170"/>
            <p:cNvSpPr/>
            <p:nvPr/>
          </p:nvSpPr>
          <p:spPr>
            <a:xfrm>
              <a:off x="6336240" y="968528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2" name="Retângulo 171"/>
            <p:cNvSpPr/>
            <p:nvPr/>
          </p:nvSpPr>
          <p:spPr>
            <a:xfrm>
              <a:off x="6336240" y="989128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3" name="CaixaDeTexto 172"/>
            <p:cNvSpPr txBox="1"/>
            <p:nvPr/>
          </p:nvSpPr>
          <p:spPr>
            <a:xfrm>
              <a:off x="6077859" y="730527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18</a:t>
              </a:r>
              <a:endParaRPr lang="pt-BR" sz="1200" dirty="0"/>
            </a:p>
          </p:txBody>
        </p:sp>
        <p:sp>
          <p:nvSpPr>
            <p:cNvPr id="174" name="CaixaDeTexto 173"/>
            <p:cNvSpPr txBox="1"/>
            <p:nvPr/>
          </p:nvSpPr>
          <p:spPr>
            <a:xfrm>
              <a:off x="6077859" y="771726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19</a:t>
              </a:r>
              <a:endParaRPr lang="pt-BR" sz="1200" dirty="0"/>
            </a:p>
          </p:txBody>
        </p:sp>
        <p:sp>
          <p:nvSpPr>
            <p:cNvPr id="175" name="CaixaDeTexto 174"/>
            <p:cNvSpPr txBox="1"/>
            <p:nvPr/>
          </p:nvSpPr>
          <p:spPr>
            <a:xfrm>
              <a:off x="6077859" y="85412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21</a:t>
              </a:r>
              <a:endParaRPr lang="pt-BR" sz="1200" dirty="0"/>
            </a:p>
          </p:txBody>
        </p:sp>
        <p:sp>
          <p:nvSpPr>
            <p:cNvPr id="176" name="CaixaDeTexto 175"/>
            <p:cNvSpPr txBox="1"/>
            <p:nvPr/>
          </p:nvSpPr>
          <p:spPr>
            <a:xfrm>
              <a:off x="6077859" y="895321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22</a:t>
              </a:r>
              <a:endParaRPr lang="pt-BR" sz="1200" dirty="0"/>
            </a:p>
          </p:txBody>
        </p:sp>
        <p:sp>
          <p:nvSpPr>
            <p:cNvPr id="177" name="CaixaDeTexto 176"/>
            <p:cNvSpPr txBox="1"/>
            <p:nvPr/>
          </p:nvSpPr>
          <p:spPr>
            <a:xfrm>
              <a:off x="6077859" y="936520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23</a:t>
              </a:r>
              <a:endParaRPr lang="pt-BR" sz="1200" dirty="0"/>
            </a:p>
          </p:txBody>
        </p:sp>
        <p:sp>
          <p:nvSpPr>
            <p:cNvPr id="178" name="CaixaDeTexto 177"/>
            <p:cNvSpPr txBox="1"/>
            <p:nvPr/>
          </p:nvSpPr>
          <p:spPr>
            <a:xfrm>
              <a:off x="6077859" y="812924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20</a:t>
              </a:r>
              <a:endParaRPr lang="pt-BR" sz="1200" dirty="0"/>
            </a:p>
          </p:txBody>
        </p:sp>
      </p:grpSp>
      <p:grpSp>
        <p:nvGrpSpPr>
          <p:cNvPr id="179" name="Agrupar 178"/>
          <p:cNvGrpSpPr/>
          <p:nvPr/>
        </p:nvGrpSpPr>
        <p:grpSpPr>
          <a:xfrm>
            <a:off x="0" y="0"/>
            <a:ext cx="521760" cy="9916482"/>
            <a:chOff x="3339000" y="-793"/>
            <a:chExt cx="521760" cy="9916482"/>
          </a:xfrm>
        </p:grpSpPr>
        <p:sp>
          <p:nvSpPr>
            <p:cNvPr id="180" name="Retângulo 179"/>
            <p:cNvSpPr/>
            <p:nvPr/>
          </p:nvSpPr>
          <p:spPr>
            <a:xfrm>
              <a:off x="3416400" y="-600"/>
              <a:ext cx="25200" cy="990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1" name="Retângulo 180"/>
            <p:cNvSpPr/>
            <p:nvPr/>
          </p:nvSpPr>
          <p:spPr>
            <a:xfrm>
              <a:off x="3339000" y="-79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2" name="Retângulo 181"/>
            <p:cNvSpPr/>
            <p:nvPr/>
          </p:nvSpPr>
          <p:spPr>
            <a:xfrm>
              <a:off x="3339000" y="20520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3" name="CaixaDeTexto 182"/>
            <p:cNvSpPr txBox="1"/>
            <p:nvPr/>
          </p:nvSpPr>
          <p:spPr>
            <a:xfrm>
              <a:off x="3519000" y="2852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  <p:sp>
          <p:nvSpPr>
            <p:cNvPr id="184" name="Retângulo 183"/>
            <p:cNvSpPr/>
            <p:nvPr/>
          </p:nvSpPr>
          <p:spPr>
            <a:xfrm>
              <a:off x="3339000" y="41119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5" name="Retângulo 184"/>
            <p:cNvSpPr/>
            <p:nvPr/>
          </p:nvSpPr>
          <p:spPr>
            <a:xfrm>
              <a:off x="3339000" y="61718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6" name="Retângulo 185"/>
            <p:cNvSpPr/>
            <p:nvPr/>
          </p:nvSpPr>
          <p:spPr>
            <a:xfrm>
              <a:off x="3339000" y="82317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7" name="Retângulo 186"/>
            <p:cNvSpPr/>
            <p:nvPr/>
          </p:nvSpPr>
          <p:spPr>
            <a:xfrm>
              <a:off x="3339000" y="102917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8" name="Retângulo 187"/>
            <p:cNvSpPr/>
            <p:nvPr/>
          </p:nvSpPr>
          <p:spPr>
            <a:xfrm>
              <a:off x="3339000" y="123516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9" name="Retângulo 188"/>
            <p:cNvSpPr/>
            <p:nvPr/>
          </p:nvSpPr>
          <p:spPr>
            <a:xfrm>
              <a:off x="3339000" y="144115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0" name="CaixaDeTexto 189"/>
            <p:cNvSpPr txBox="1"/>
            <p:nvPr/>
          </p:nvSpPr>
          <p:spPr>
            <a:xfrm>
              <a:off x="3519000" y="6972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191" name="CaixaDeTexto 190"/>
            <p:cNvSpPr txBox="1"/>
            <p:nvPr/>
          </p:nvSpPr>
          <p:spPr>
            <a:xfrm>
              <a:off x="3519000" y="110926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  <p:sp>
          <p:nvSpPr>
            <p:cNvPr id="192" name="Retângulo 191"/>
            <p:cNvSpPr/>
            <p:nvPr/>
          </p:nvSpPr>
          <p:spPr>
            <a:xfrm>
              <a:off x="3339000" y="164714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3" name="Retângulo 192"/>
            <p:cNvSpPr/>
            <p:nvPr/>
          </p:nvSpPr>
          <p:spPr>
            <a:xfrm>
              <a:off x="3339000" y="185314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4" name="CaixaDeTexto 193"/>
            <p:cNvSpPr txBox="1"/>
            <p:nvPr/>
          </p:nvSpPr>
          <p:spPr>
            <a:xfrm>
              <a:off x="3519000" y="193323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  <p:sp>
          <p:nvSpPr>
            <p:cNvPr id="195" name="Retângulo 194"/>
            <p:cNvSpPr/>
            <p:nvPr/>
          </p:nvSpPr>
          <p:spPr>
            <a:xfrm>
              <a:off x="3339000" y="205913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6" name="Retângulo 195"/>
            <p:cNvSpPr/>
            <p:nvPr/>
          </p:nvSpPr>
          <p:spPr>
            <a:xfrm>
              <a:off x="3339000" y="226512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7" name="Retângulo 196"/>
            <p:cNvSpPr/>
            <p:nvPr/>
          </p:nvSpPr>
          <p:spPr>
            <a:xfrm>
              <a:off x="3339000" y="247112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8" name="Retângulo 197"/>
            <p:cNvSpPr/>
            <p:nvPr/>
          </p:nvSpPr>
          <p:spPr>
            <a:xfrm>
              <a:off x="3339000" y="267711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9" name="Retângulo 198"/>
            <p:cNvSpPr/>
            <p:nvPr/>
          </p:nvSpPr>
          <p:spPr>
            <a:xfrm>
              <a:off x="3339000" y="288310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0" name="Retângulo 199"/>
            <p:cNvSpPr/>
            <p:nvPr/>
          </p:nvSpPr>
          <p:spPr>
            <a:xfrm>
              <a:off x="3339000" y="308909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1" name="CaixaDeTexto 200"/>
            <p:cNvSpPr txBox="1"/>
            <p:nvPr/>
          </p:nvSpPr>
          <p:spPr>
            <a:xfrm>
              <a:off x="3519000" y="234522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6</a:t>
              </a:r>
            </a:p>
          </p:txBody>
        </p:sp>
        <p:sp>
          <p:nvSpPr>
            <p:cNvPr id="202" name="CaixaDeTexto 201"/>
            <p:cNvSpPr txBox="1"/>
            <p:nvPr/>
          </p:nvSpPr>
          <p:spPr>
            <a:xfrm>
              <a:off x="3519000" y="275720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203" name="CaixaDeTexto 202"/>
            <p:cNvSpPr txBox="1"/>
            <p:nvPr/>
          </p:nvSpPr>
          <p:spPr>
            <a:xfrm>
              <a:off x="3519000" y="152124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204" name="Retângulo 203"/>
            <p:cNvSpPr/>
            <p:nvPr/>
          </p:nvSpPr>
          <p:spPr>
            <a:xfrm>
              <a:off x="3339000" y="329509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5" name="CaixaDeTexto 204"/>
            <p:cNvSpPr txBox="1"/>
            <p:nvPr/>
          </p:nvSpPr>
          <p:spPr>
            <a:xfrm>
              <a:off x="3519000" y="316919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8</a:t>
              </a:r>
            </a:p>
          </p:txBody>
        </p:sp>
        <p:sp>
          <p:nvSpPr>
            <p:cNvPr id="206" name="Retângulo 205"/>
            <p:cNvSpPr/>
            <p:nvPr/>
          </p:nvSpPr>
          <p:spPr>
            <a:xfrm>
              <a:off x="3339000" y="350108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7" name="Retângulo 206"/>
            <p:cNvSpPr/>
            <p:nvPr/>
          </p:nvSpPr>
          <p:spPr>
            <a:xfrm>
              <a:off x="3339000" y="370707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8" name="Retângulo 207"/>
            <p:cNvSpPr/>
            <p:nvPr/>
          </p:nvSpPr>
          <p:spPr>
            <a:xfrm>
              <a:off x="3339000" y="391306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9" name="Retângulo 208"/>
            <p:cNvSpPr/>
            <p:nvPr/>
          </p:nvSpPr>
          <p:spPr>
            <a:xfrm>
              <a:off x="3339000" y="411905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0" name="Retângulo 209"/>
            <p:cNvSpPr/>
            <p:nvPr/>
          </p:nvSpPr>
          <p:spPr>
            <a:xfrm>
              <a:off x="3339000" y="432505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1" name="Retângulo 210"/>
            <p:cNvSpPr/>
            <p:nvPr/>
          </p:nvSpPr>
          <p:spPr>
            <a:xfrm>
              <a:off x="3339000" y="453104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2" name="Retângulo 211"/>
            <p:cNvSpPr/>
            <p:nvPr/>
          </p:nvSpPr>
          <p:spPr>
            <a:xfrm>
              <a:off x="3339000" y="473703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3" name="Retângulo 212"/>
            <p:cNvSpPr/>
            <p:nvPr/>
          </p:nvSpPr>
          <p:spPr>
            <a:xfrm>
              <a:off x="3339000" y="494303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4" name="Retângulo 213"/>
            <p:cNvSpPr/>
            <p:nvPr/>
          </p:nvSpPr>
          <p:spPr>
            <a:xfrm>
              <a:off x="3339000" y="514902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5" name="Retângulo 214"/>
            <p:cNvSpPr/>
            <p:nvPr/>
          </p:nvSpPr>
          <p:spPr>
            <a:xfrm>
              <a:off x="3339000" y="535501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6" name="Retângulo 215"/>
            <p:cNvSpPr/>
            <p:nvPr/>
          </p:nvSpPr>
          <p:spPr>
            <a:xfrm>
              <a:off x="3339000" y="556100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7" name="Retângulo 216"/>
            <p:cNvSpPr/>
            <p:nvPr/>
          </p:nvSpPr>
          <p:spPr>
            <a:xfrm>
              <a:off x="3339000" y="576700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8" name="Retângulo 217"/>
            <p:cNvSpPr/>
            <p:nvPr/>
          </p:nvSpPr>
          <p:spPr>
            <a:xfrm>
              <a:off x="3339000" y="597299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9" name="Retângulo 218"/>
            <p:cNvSpPr/>
            <p:nvPr/>
          </p:nvSpPr>
          <p:spPr>
            <a:xfrm>
              <a:off x="3339000" y="617898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0" name="Retângulo 219"/>
            <p:cNvSpPr/>
            <p:nvPr/>
          </p:nvSpPr>
          <p:spPr>
            <a:xfrm>
              <a:off x="3339000" y="638497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1" name="Retângulo 220"/>
            <p:cNvSpPr/>
            <p:nvPr/>
          </p:nvSpPr>
          <p:spPr>
            <a:xfrm>
              <a:off x="3339000" y="659097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2" name="Retângulo 221"/>
            <p:cNvSpPr/>
            <p:nvPr/>
          </p:nvSpPr>
          <p:spPr>
            <a:xfrm>
              <a:off x="3339000" y="679696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3" name="CaixaDeTexto 222"/>
            <p:cNvSpPr txBox="1"/>
            <p:nvPr/>
          </p:nvSpPr>
          <p:spPr>
            <a:xfrm>
              <a:off x="3519000" y="358117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9</a:t>
              </a:r>
            </a:p>
          </p:txBody>
        </p:sp>
        <p:sp>
          <p:nvSpPr>
            <p:cNvPr id="224" name="CaixaDeTexto 223"/>
            <p:cNvSpPr txBox="1"/>
            <p:nvPr/>
          </p:nvSpPr>
          <p:spPr>
            <a:xfrm>
              <a:off x="3519000" y="399315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10</a:t>
              </a:r>
              <a:endParaRPr lang="pt-BR" sz="1200" dirty="0"/>
            </a:p>
          </p:txBody>
        </p:sp>
        <p:sp>
          <p:nvSpPr>
            <p:cNvPr id="225" name="CaixaDeTexto 224"/>
            <p:cNvSpPr txBox="1"/>
            <p:nvPr/>
          </p:nvSpPr>
          <p:spPr>
            <a:xfrm>
              <a:off x="3519000" y="44051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11</a:t>
              </a:r>
              <a:endParaRPr lang="pt-BR" sz="1200" dirty="0"/>
            </a:p>
          </p:txBody>
        </p:sp>
        <p:sp>
          <p:nvSpPr>
            <p:cNvPr id="226" name="CaixaDeTexto 225"/>
            <p:cNvSpPr txBox="1"/>
            <p:nvPr/>
          </p:nvSpPr>
          <p:spPr>
            <a:xfrm>
              <a:off x="3519000" y="52291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13</a:t>
              </a:r>
              <a:endParaRPr lang="pt-BR" sz="1200" dirty="0"/>
            </a:p>
          </p:txBody>
        </p:sp>
        <p:sp>
          <p:nvSpPr>
            <p:cNvPr id="227" name="CaixaDeTexto 226"/>
            <p:cNvSpPr txBox="1"/>
            <p:nvPr/>
          </p:nvSpPr>
          <p:spPr>
            <a:xfrm>
              <a:off x="3519000" y="564110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14</a:t>
              </a:r>
              <a:endParaRPr lang="pt-BR" sz="1200" dirty="0"/>
            </a:p>
          </p:txBody>
        </p:sp>
        <p:sp>
          <p:nvSpPr>
            <p:cNvPr id="228" name="CaixaDeTexto 227"/>
            <p:cNvSpPr txBox="1"/>
            <p:nvPr/>
          </p:nvSpPr>
          <p:spPr>
            <a:xfrm>
              <a:off x="3519000" y="605308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15</a:t>
              </a:r>
              <a:endParaRPr lang="pt-BR" sz="1200" dirty="0"/>
            </a:p>
          </p:txBody>
        </p:sp>
        <p:sp>
          <p:nvSpPr>
            <p:cNvPr id="229" name="CaixaDeTexto 228"/>
            <p:cNvSpPr txBox="1"/>
            <p:nvPr/>
          </p:nvSpPr>
          <p:spPr>
            <a:xfrm>
              <a:off x="3519000" y="481713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12</a:t>
              </a:r>
              <a:endParaRPr lang="pt-BR" sz="1200" dirty="0"/>
            </a:p>
          </p:txBody>
        </p:sp>
        <p:sp>
          <p:nvSpPr>
            <p:cNvPr id="230" name="CaixaDeTexto 229"/>
            <p:cNvSpPr txBox="1"/>
            <p:nvPr/>
          </p:nvSpPr>
          <p:spPr>
            <a:xfrm>
              <a:off x="3519000" y="646507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16</a:t>
              </a:r>
              <a:endParaRPr lang="pt-BR" sz="1200" dirty="0"/>
            </a:p>
          </p:txBody>
        </p:sp>
        <p:sp>
          <p:nvSpPr>
            <p:cNvPr id="231" name="Retângulo 230"/>
            <p:cNvSpPr/>
            <p:nvPr/>
          </p:nvSpPr>
          <p:spPr>
            <a:xfrm>
              <a:off x="3339000" y="700295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2" name="CaixaDeTexto 231"/>
            <p:cNvSpPr txBox="1"/>
            <p:nvPr/>
          </p:nvSpPr>
          <p:spPr>
            <a:xfrm>
              <a:off x="3519000" y="687705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17</a:t>
              </a:r>
              <a:endParaRPr lang="pt-BR" sz="1200" dirty="0"/>
            </a:p>
          </p:txBody>
        </p:sp>
        <p:sp>
          <p:nvSpPr>
            <p:cNvPr id="233" name="Retângulo 232"/>
            <p:cNvSpPr/>
            <p:nvPr/>
          </p:nvSpPr>
          <p:spPr>
            <a:xfrm>
              <a:off x="3339000" y="721258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4" name="Retângulo 233"/>
            <p:cNvSpPr/>
            <p:nvPr/>
          </p:nvSpPr>
          <p:spPr>
            <a:xfrm>
              <a:off x="3339000" y="741857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5" name="Retângulo 234"/>
            <p:cNvSpPr/>
            <p:nvPr/>
          </p:nvSpPr>
          <p:spPr>
            <a:xfrm>
              <a:off x="3339000" y="762456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6" name="Retângulo 235"/>
            <p:cNvSpPr/>
            <p:nvPr/>
          </p:nvSpPr>
          <p:spPr>
            <a:xfrm>
              <a:off x="3339000" y="783056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7" name="Retângulo 236"/>
            <p:cNvSpPr/>
            <p:nvPr/>
          </p:nvSpPr>
          <p:spPr>
            <a:xfrm>
              <a:off x="3339000" y="803655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8" name="Retângulo 237"/>
            <p:cNvSpPr/>
            <p:nvPr/>
          </p:nvSpPr>
          <p:spPr>
            <a:xfrm>
              <a:off x="3339000" y="824254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9" name="Retângulo 238"/>
            <p:cNvSpPr/>
            <p:nvPr/>
          </p:nvSpPr>
          <p:spPr>
            <a:xfrm>
              <a:off x="3339000" y="844854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0" name="Retângulo 239"/>
            <p:cNvSpPr/>
            <p:nvPr/>
          </p:nvSpPr>
          <p:spPr>
            <a:xfrm>
              <a:off x="3339000" y="865453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1" name="Retângulo 240"/>
            <p:cNvSpPr/>
            <p:nvPr/>
          </p:nvSpPr>
          <p:spPr>
            <a:xfrm>
              <a:off x="3339000" y="886052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2" name="Retângulo 241"/>
            <p:cNvSpPr/>
            <p:nvPr/>
          </p:nvSpPr>
          <p:spPr>
            <a:xfrm>
              <a:off x="3339000" y="906651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3" name="Retângulo 242"/>
            <p:cNvSpPr/>
            <p:nvPr/>
          </p:nvSpPr>
          <p:spPr>
            <a:xfrm>
              <a:off x="3339000" y="927251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4" name="Retângulo 243"/>
            <p:cNvSpPr/>
            <p:nvPr/>
          </p:nvSpPr>
          <p:spPr>
            <a:xfrm>
              <a:off x="3339000" y="947850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5" name="Retângulo 244"/>
            <p:cNvSpPr/>
            <p:nvPr/>
          </p:nvSpPr>
          <p:spPr>
            <a:xfrm>
              <a:off x="3339000" y="968449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6" name="Retângulo 245"/>
            <p:cNvSpPr/>
            <p:nvPr/>
          </p:nvSpPr>
          <p:spPr>
            <a:xfrm>
              <a:off x="3339000" y="989048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7" name="CaixaDeTexto 246"/>
            <p:cNvSpPr txBox="1"/>
            <p:nvPr/>
          </p:nvSpPr>
          <p:spPr>
            <a:xfrm>
              <a:off x="3519000" y="729267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18</a:t>
              </a:r>
              <a:endParaRPr lang="pt-BR" sz="1200" dirty="0"/>
            </a:p>
          </p:txBody>
        </p:sp>
        <p:sp>
          <p:nvSpPr>
            <p:cNvPr id="248" name="CaixaDeTexto 247"/>
            <p:cNvSpPr txBox="1"/>
            <p:nvPr/>
          </p:nvSpPr>
          <p:spPr>
            <a:xfrm>
              <a:off x="3519000" y="770466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19</a:t>
              </a:r>
              <a:endParaRPr lang="pt-BR" sz="1200" dirty="0"/>
            </a:p>
          </p:txBody>
        </p:sp>
        <p:sp>
          <p:nvSpPr>
            <p:cNvPr id="249" name="CaixaDeTexto 248"/>
            <p:cNvSpPr txBox="1"/>
            <p:nvPr/>
          </p:nvSpPr>
          <p:spPr>
            <a:xfrm>
              <a:off x="3519000" y="85286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21</a:t>
              </a:r>
              <a:endParaRPr lang="pt-BR" sz="1200" dirty="0"/>
            </a:p>
          </p:txBody>
        </p:sp>
        <p:sp>
          <p:nvSpPr>
            <p:cNvPr id="250" name="CaixaDeTexto 249"/>
            <p:cNvSpPr txBox="1"/>
            <p:nvPr/>
          </p:nvSpPr>
          <p:spPr>
            <a:xfrm>
              <a:off x="3519000" y="894061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22</a:t>
              </a:r>
              <a:endParaRPr lang="pt-BR" sz="1200" dirty="0"/>
            </a:p>
          </p:txBody>
        </p:sp>
        <p:sp>
          <p:nvSpPr>
            <p:cNvPr id="251" name="CaixaDeTexto 250"/>
            <p:cNvSpPr txBox="1"/>
            <p:nvPr/>
          </p:nvSpPr>
          <p:spPr>
            <a:xfrm>
              <a:off x="3519000" y="935260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23</a:t>
              </a:r>
              <a:endParaRPr lang="pt-BR" sz="1200" dirty="0"/>
            </a:p>
          </p:txBody>
        </p:sp>
        <p:sp>
          <p:nvSpPr>
            <p:cNvPr id="252" name="CaixaDeTexto 251"/>
            <p:cNvSpPr txBox="1"/>
            <p:nvPr/>
          </p:nvSpPr>
          <p:spPr>
            <a:xfrm>
              <a:off x="3519000" y="811664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20</a:t>
              </a:r>
              <a:endParaRPr lang="pt-BR" sz="1200" dirty="0"/>
            </a:p>
          </p:txBody>
        </p:sp>
      </p:grpSp>
      <p:grpSp>
        <p:nvGrpSpPr>
          <p:cNvPr id="327" name="Agrupar 326"/>
          <p:cNvGrpSpPr/>
          <p:nvPr/>
        </p:nvGrpSpPr>
        <p:grpSpPr>
          <a:xfrm>
            <a:off x="1629000" y="0"/>
            <a:ext cx="521760" cy="9916482"/>
            <a:chOff x="3339000" y="-793"/>
            <a:chExt cx="521760" cy="9916482"/>
          </a:xfrm>
        </p:grpSpPr>
        <p:sp>
          <p:nvSpPr>
            <p:cNvPr id="328" name="Retângulo 327"/>
            <p:cNvSpPr/>
            <p:nvPr/>
          </p:nvSpPr>
          <p:spPr>
            <a:xfrm>
              <a:off x="3416400" y="-600"/>
              <a:ext cx="25200" cy="990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9" name="Retângulo 328"/>
            <p:cNvSpPr/>
            <p:nvPr/>
          </p:nvSpPr>
          <p:spPr>
            <a:xfrm>
              <a:off x="3339000" y="-79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0" name="Retângulo 329"/>
            <p:cNvSpPr/>
            <p:nvPr/>
          </p:nvSpPr>
          <p:spPr>
            <a:xfrm>
              <a:off x="3339000" y="20520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1" name="CaixaDeTexto 330"/>
            <p:cNvSpPr txBox="1"/>
            <p:nvPr/>
          </p:nvSpPr>
          <p:spPr>
            <a:xfrm>
              <a:off x="3519000" y="2852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  <p:sp>
          <p:nvSpPr>
            <p:cNvPr id="332" name="Retângulo 331"/>
            <p:cNvSpPr/>
            <p:nvPr/>
          </p:nvSpPr>
          <p:spPr>
            <a:xfrm>
              <a:off x="3339000" y="41119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3" name="Retângulo 332"/>
            <p:cNvSpPr/>
            <p:nvPr/>
          </p:nvSpPr>
          <p:spPr>
            <a:xfrm>
              <a:off x="3339000" y="61718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4" name="Retângulo 333"/>
            <p:cNvSpPr/>
            <p:nvPr/>
          </p:nvSpPr>
          <p:spPr>
            <a:xfrm>
              <a:off x="3339000" y="82317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5" name="Retângulo 334"/>
            <p:cNvSpPr/>
            <p:nvPr/>
          </p:nvSpPr>
          <p:spPr>
            <a:xfrm>
              <a:off x="3339000" y="102917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6" name="Retângulo 335"/>
            <p:cNvSpPr/>
            <p:nvPr/>
          </p:nvSpPr>
          <p:spPr>
            <a:xfrm>
              <a:off x="3339000" y="123516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7" name="Retângulo 336"/>
            <p:cNvSpPr/>
            <p:nvPr/>
          </p:nvSpPr>
          <p:spPr>
            <a:xfrm>
              <a:off x="3339000" y="144115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8" name="CaixaDeTexto 337"/>
            <p:cNvSpPr txBox="1"/>
            <p:nvPr/>
          </p:nvSpPr>
          <p:spPr>
            <a:xfrm>
              <a:off x="3519000" y="6972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339" name="CaixaDeTexto 338"/>
            <p:cNvSpPr txBox="1"/>
            <p:nvPr/>
          </p:nvSpPr>
          <p:spPr>
            <a:xfrm>
              <a:off x="3519000" y="110926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  <p:sp>
          <p:nvSpPr>
            <p:cNvPr id="340" name="Retângulo 339"/>
            <p:cNvSpPr/>
            <p:nvPr/>
          </p:nvSpPr>
          <p:spPr>
            <a:xfrm>
              <a:off x="3339000" y="164714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1" name="Retângulo 340"/>
            <p:cNvSpPr/>
            <p:nvPr/>
          </p:nvSpPr>
          <p:spPr>
            <a:xfrm>
              <a:off x="3339000" y="185314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2" name="CaixaDeTexto 341"/>
            <p:cNvSpPr txBox="1"/>
            <p:nvPr/>
          </p:nvSpPr>
          <p:spPr>
            <a:xfrm>
              <a:off x="3519000" y="193323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  <p:sp>
          <p:nvSpPr>
            <p:cNvPr id="343" name="Retângulo 342"/>
            <p:cNvSpPr/>
            <p:nvPr/>
          </p:nvSpPr>
          <p:spPr>
            <a:xfrm>
              <a:off x="3339000" y="205913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4" name="Retângulo 343"/>
            <p:cNvSpPr/>
            <p:nvPr/>
          </p:nvSpPr>
          <p:spPr>
            <a:xfrm>
              <a:off x="3339000" y="226512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5" name="Retângulo 344"/>
            <p:cNvSpPr/>
            <p:nvPr/>
          </p:nvSpPr>
          <p:spPr>
            <a:xfrm>
              <a:off x="3339000" y="247112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6" name="Retângulo 345"/>
            <p:cNvSpPr/>
            <p:nvPr/>
          </p:nvSpPr>
          <p:spPr>
            <a:xfrm>
              <a:off x="3339000" y="267711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7" name="Retângulo 346"/>
            <p:cNvSpPr/>
            <p:nvPr/>
          </p:nvSpPr>
          <p:spPr>
            <a:xfrm>
              <a:off x="3339000" y="288310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8" name="Retângulo 347"/>
            <p:cNvSpPr/>
            <p:nvPr/>
          </p:nvSpPr>
          <p:spPr>
            <a:xfrm>
              <a:off x="3339000" y="308909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9" name="CaixaDeTexto 348"/>
            <p:cNvSpPr txBox="1"/>
            <p:nvPr/>
          </p:nvSpPr>
          <p:spPr>
            <a:xfrm>
              <a:off x="3519000" y="234522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6</a:t>
              </a:r>
            </a:p>
          </p:txBody>
        </p:sp>
        <p:sp>
          <p:nvSpPr>
            <p:cNvPr id="350" name="CaixaDeTexto 349"/>
            <p:cNvSpPr txBox="1"/>
            <p:nvPr/>
          </p:nvSpPr>
          <p:spPr>
            <a:xfrm>
              <a:off x="3519000" y="275720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351" name="CaixaDeTexto 350"/>
            <p:cNvSpPr txBox="1"/>
            <p:nvPr/>
          </p:nvSpPr>
          <p:spPr>
            <a:xfrm>
              <a:off x="3519000" y="152124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352" name="Retângulo 351"/>
            <p:cNvSpPr/>
            <p:nvPr/>
          </p:nvSpPr>
          <p:spPr>
            <a:xfrm>
              <a:off x="3339000" y="329509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3" name="CaixaDeTexto 352"/>
            <p:cNvSpPr txBox="1"/>
            <p:nvPr/>
          </p:nvSpPr>
          <p:spPr>
            <a:xfrm>
              <a:off x="3519000" y="316919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8</a:t>
              </a:r>
            </a:p>
          </p:txBody>
        </p:sp>
        <p:sp>
          <p:nvSpPr>
            <p:cNvPr id="354" name="Retângulo 353"/>
            <p:cNvSpPr/>
            <p:nvPr/>
          </p:nvSpPr>
          <p:spPr>
            <a:xfrm>
              <a:off x="3339000" y="350108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5" name="Retângulo 354"/>
            <p:cNvSpPr/>
            <p:nvPr/>
          </p:nvSpPr>
          <p:spPr>
            <a:xfrm>
              <a:off x="3339000" y="370707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6" name="Retângulo 355"/>
            <p:cNvSpPr/>
            <p:nvPr/>
          </p:nvSpPr>
          <p:spPr>
            <a:xfrm>
              <a:off x="3339000" y="391306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7" name="Retângulo 356"/>
            <p:cNvSpPr/>
            <p:nvPr/>
          </p:nvSpPr>
          <p:spPr>
            <a:xfrm>
              <a:off x="3339000" y="411905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8" name="Retângulo 357"/>
            <p:cNvSpPr/>
            <p:nvPr/>
          </p:nvSpPr>
          <p:spPr>
            <a:xfrm>
              <a:off x="3339000" y="432505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9" name="Retângulo 358"/>
            <p:cNvSpPr/>
            <p:nvPr/>
          </p:nvSpPr>
          <p:spPr>
            <a:xfrm>
              <a:off x="3339000" y="453104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0" name="Retângulo 359"/>
            <p:cNvSpPr/>
            <p:nvPr/>
          </p:nvSpPr>
          <p:spPr>
            <a:xfrm>
              <a:off x="3339000" y="473703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1" name="Retângulo 360"/>
            <p:cNvSpPr/>
            <p:nvPr/>
          </p:nvSpPr>
          <p:spPr>
            <a:xfrm>
              <a:off x="3339000" y="494303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2" name="Retângulo 361"/>
            <p:cNvSpPr/>
            <p:nvPr/>
          </p:nvSpPr>
          <p:spPr>
            <a:xfrm>
              <a:off x="3339000" y="514902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3" name="Retângulo 362"/>
            <p:cNvSpPr/>
            <p:nvPr/>
          </p:nvSpPr>
          <p:spPr>
            <a:xfrm>
              <a:off x="3339000" y="535501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4" name="Retângulo 363"/>
            <p:cNvSpPr/>
            <p:nvPr/>
          </p:nvSpPr>
          <p:spPr>
            <a:xfrm>
              <a:off x="3339000" y="556100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5" name="Retângulo 364"/>
            <p:cNvSpPr/>
            <p:nvPr/>
          </p:nvSpPr>
          <p:spPr>
            <a:xfrm>
              <a:off x="3339000" y="576700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6" name="Retângulo 365"/>
            <p:cNvSpPr/>
            <p:nvPr/>
          </p:nvSpPr>
          <p:spPr>
            <a:xfrm>
              <a:off x="3339000" y="597299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7" name="Retângulo 366"/>
            <p:cNvSpPr/>
            <p:nvPr/>
          </p:nvSpPr>
          <p:spPr>
            <a:xfrm>
              <a:off x="3339000" y="617898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8" name="Retângulo 367"/>
            <p:cNvSpPr/>
            <p:nvPr/>
          </p:nvSpPr>
          <p:spPr>
            <a:xfrm>
              <a:off x="3339000" y="638497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9" name="Retângulo 368"/>
            <p:cNvSpPr/>
            <p:nvPr/>
          </p:nvSpPr>
          <p:spPr>
            <a:xfrm>
              <a:off x="3339000" y="659097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0" name="Retângulo 369"/>
            <p:cNvSpPr/>
            <p:nvPr/>
          </p:nvSpPr>
          <p:spPr>
            <a:xfrm>
              <a:off x="3339000" y="679696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1" name="CaixaDeTexto 370"/>
            <p:cNvSpPr txBox="1"/>
            <p:nvPr/>
          </p:nvSpPr>
          <p:spPr>
            <a:xfrm>
              <a:off x="3519000" y="358117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9</a:t>
              </a:r>
            </a:p>
          </p:txBody>
        </p:sp>
        <p:sp>
          <p:nvSpPr>
            <p:cNvPr id="372" name="CaixaDeTexto 371"/>
            <p:cNvSpPr txBox="1"/>
            <p:nvPr/>
          </p:nvSpPr>
          <p:spPr>
            <a:xfrm>
              <a:off x="3519000" y="399315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10</a:t>
              </a:r>
              <a:endParaRPr lang="pt-BR" sz="1200" dirty="0"/>
            </a:p>
          </p:txBody>
        </p:sp>
        <p:sp>
          <p:nvSpPr>
            <p:cNvPr id="373" name="CaixaDeTexto 372"/>
            <p:cNvSpPr txBox="1"/>
            <p:nvPr/>
          </p:nvSpPr>
          <p:spPr>
            <a:xfrm>
              <a:off x="3519000" y="44051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11</a:t>
              </a:r>
              <a:endParaRPr lang="pt-BR" sz="1200" dirty="0"/>
            </a:p>
          </p:txBody>
        </p:sp>
        <p:sp>
          <p:nvSpPr>
            <p:cNvPr id="374" name="CaixaDeTexto 373"/>
            <p:cNvSpPr txBox="1"/>
            <p:nvPr/>
          </p:nvSpPr>
          <p:spPr>
            <a:xfrm>
              <a:off x="3519000" y="52291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13</a:t>
              </a:r>
              <a:endParaRPr lang="pt-BR" sz="1200" dirty="0"/>
            </a:p>
          </p:txBody>
        </p:sp>
        <p:sp>
          <p:nvSpPr>
            <p:cNvPr id="375" name="CaixaDeTexto 374"/>
            <p:cNvSpPr txBox="1"/>
            <p:nvPr/>
          </p:nvSpPr>
          <p:spPr>
            <a:xfrm>
              <a:off x="3519000" y="564110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14</a:t>
              </a:r>
              <a:endParaRPr lang="pt-BR" sz="1200" dirty="0"/>
            </a:p>
          </p:txBody>
        </p:sp>
        <p:sp>
          <p:nvSpPr>
            <p:cNvPr id="376" name="CaixaDeTexto 375"/>
            <p:cNvSpPr txBox="1"/>
            <p:nvPr/>
          </p:nvSpPr>
          <p:spPr>
            <a:xfrm>
              <a:off x="3519000" y="605308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15</a:t>
              </a:r>
              <a:endParaRPr lang="pt-BR" sz="1200" dirty="0"/>
            </a:p>
          </p:txBody>
        </p:sp>
        <p:sp>
          <p:nvSpPr>
            <p:cNvPr id="377" name="CaixaDeTexto 376"/>
            <p:cNvSpPr txBox="1"/>
            <p:nvPr/>
          </p:nvSpPr>
          <p:spPr>
            <a:xfrm>
              <a:off x="3519000" y="481713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12</a:t>
              </a:r>
              <a:endParaRPr lang="pt-BR" sz="1200" dirty="0"/>
            </a:p>
          </p:txBody>
        </p:sp>
        <p:sp>
          <p:nvSpPr>
            <p:cNvPr id="378" name="CaixaDeTexto 377"/>
            <p:cNvSpPr txBox="1"/>
            <p:nvPr/>
          </p:nvSpPr>
          <p:spPr>
            <a:xfrm>
              <a:off x="3519000" y="646507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16</a:t>
              </a:r>
              <a:endParaRPr lang="pt-BR" sz="1200" dirty="0"/>
            </a:p>
          </p:txBody>
        </p:sp>
        <p:sp>
          <p:nvSpPr>
            <p:cNvPr id="379" name="Retângulo 378"/>
            <p:cNvSpPr/>
            <p:nvPr/>
          </p:nvSpPr>
          <p:spPr>
            <a:xfrm>
              <a:off x="3339000" y="700295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0" name="CaixaDeTexto 379"/>
            <p:cNvSpPr txBox="1"/>
            <p:nvPr/>
          </p:nvSpPr>
          <p:spPr>
            <a:xfrm>
              <a:off x="3519000" y="687705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17</a:t>
              </a:r>
              <a:endParaRPr lang="pt-BR" sz="1200" dirty="0"/>
            </a:p>
          </p:txBody>
        </p:sp>
        <p:sp>
          <p:nvSpPr>
            <p:cNvPr id="381" name="Retângulo 380"/>
            <p:cNvSpPr/>
            <p:nvPr/>
          </p:nvSpPr>
          <p:spPr>
            <a:xfrm>
              <a:off x="3339000" y="721258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2" name="Retângulo 381"/>
            <p:cNvSpPr/>
            <p:nvPr/>
          </p:nvSpPr>
          <p:spPr>
            <a:xfrm>
              <a:off x="3339000" y="741857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3" name="Retângulo 382"/>
            <p:cNvSpPr/>
            <p:nvPr/>
          </p:nvSpPr>
          <p:spPr>
            <a:xfrm>
              <a:off x="3339000" y="762456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4" name="Retângulo 383"/>
            <p:cNvSpPr/>
            <p:nvPr/>
          </p:nvSpPr>
          <p:spPr>
            <a:xfrm>
              <a:off x="3339000" y="783056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5" name="Retângulo 384"/>
            <p:cNvSpPr/>
            <p:nvPr/>
          </p:nvSpPr>
          <p:spPr>
            <a:xfrm>
              <a:off x="3339000" y="803655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6" name="Retângulo 385"/>
            <p:cNvSpPr/>
            <p:nvPr/>
          </p:nvSpPr>
          <p:spPr>
            <a:xfrm>
              <a:off x="3339000" y="824254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7" name="Retângulo 386"/>
            <p:cNvSpPr/>
            <p:nvPr/>
          </p:nvSpPr>
          <p:spPr>
            <a:xfrm>
              <a:off x="3339000" y="844854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8" name="Retângulo 387"/>
            <p:cNvSpPr/>
            <p:nvPr/>
          </p:nvSpPr>
          <p:spPr>
            <a:xfrm>
              <a:off x="3339000" y="865453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9" name="Retângulo 388"/>
            <p:cNvSpPr/>
            <p:nvPr/>
          </p:nvSpPr>
          <p:spPr>
            <a:xfrm>
              <a:off x="3339000" y="886052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0" name="Retângulo 389"/>
            <p:cNvSpPr/>
            <p:nvPr/>
          </p:nvSpPr>
          <p:spPr>
            <a:xfrm>
              <a:off x="3339000" y="906651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1" name="Retângulo 390"/>
            <p:cNvSpPr/>
            <p:nvPr/>
          </p:nvSpPr>
          <p:spPr>
            <a:xfrm>
              <a:off x="3339000" y="927251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2" name="Retângulo 391"/>
            <p:cNvSpPr/>
            <p:nvPr/>
          </p:nvSpPr>
          <p:spPr>
            <a:xfrm>
              <a:off x="3339000" y="947850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3" name="Retângulo 392"/>
            <p:cNvSpPr/>
            <p:nvPr/>
          </p:nvSpPr>
          <p:spPr>
            <a:xfrm>
              <a:off x="3339000" y="968449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4" name="Retângulo 393"/>
            <p:cNvSpPr/>
            <p:nvPr/>
          </p:nvSpPr>
          <p:spPr>
            <a:xfrm>
              <a:off x="3339000" y="989048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5" name="CaixaDeTexto 394"/>
            <p:cNvSpPr txBox="1"/>
            <p:nvPr/>
          </p:nvSpPr>
          <p:spPr>
            <a:xfrm>
              <a:off x="3519000" y="729267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18</a:t>
              </a:r>
              <a:endParaRPr lang="pt-BR" sz="1200" dirty="0"/>
            </a:p>
          </p:txBody>
        </p:sp>
        <p:sp>
          <p:nvSpPr>
            <p:cNvPr id="396" name="CaixaDeTexto 395"/>
            <p:cNvSpPr txBox="1"/>
            <p:nvPr/>
          </p:nvSpPr>
          <p:spPr>
            <a:xfrm>
              <a:off x="3519000" y="770466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19</a:t>
              </a:r>
              <a:endParaRPr lang="pt-BR" sz="1200" dirty="0"/>
            </a:p>
          </p:txBody>
        </p:sp>
        <p:sp>
          <p:nvSpPr>
            <p:cNvPr id="397" name="CaixaDeTexto 396"/>
            <p:cNvSpPr txBox="1"/>
            <p:nvPr/>
          </p:nvSpPr>
          <p:spPr>
            <a:xfrm>
              <a:off x="3519000" y="85286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21</a:t>
              </a:r>
              <a:endParaRPr lang="pt-BR" sz="1200" dirty="0"/>
            </a:p>
          </p:txBody>
        </p:sp>
        <p:sp>
          <p:nvSpPr>
            <p:cNvPr id="398" name="CaixaDeTexto 397"/>
            <p:cNvSpPr txBox="1"/>
            <p:nvPr/>
          </p:nvSpPr>
          <p:spPr>
            <a:xfrm>
              <a:off x="3519000" y="894061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22</a:t>
              </a:r>
              <a:endParaRPr lang="pt-BR" sz="1200" dirty="0"/>
            </a:p>
          </p:txBody>
        </p:sp>
        <p:sp>
          <p:nvSpPr>
            <p:cNvPr id="399" name="CaixaDeTexto 398"/>
            <p:cNvSpPr txBox="1"/>
            <p:nvPr/>
          </p:nvSpPr>
          <p:spPr>
            <a:xfrm>
              <a:off x="3519000" y="935260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23</a:t>
              </a:r>
              <a:endParaRPr lang="pt-BR" sz="1200" dirty="0"/>
            </a:p>
          </p:txBody>
        </p:sp>
        <p:sp>
          <p:nvSpPr>
            <p:cNvPr id="400" name="CaixaDeTexto 399"/>
            <p:cNvSpPr txBox="1"/>
            <p:nvPr/>
          </p:nvSpPr>
          <p:spPr>
            <a:xfrm>
              <a:off x="3519000" y="811664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20</a:t>
              </a:r>
              <a:endParaRPr lang="pt-BR" sz="1200" dirty="0"/>
            </a:p>
          </p:txBody>
        </p:sp>
      </p:grpSp>
      <p:grpSp>
        <p:nvGrpSpPr>
          <p:cNvPr id="401" name="Agrupar 400"/>
          <p:cNvGrpSpPr/>
          <p:nvPr/>
        </p:nvGrpSpPr>
        <p:grpSpPr>
          <a:xfrm>
            <a:off x="5229000" y="0"/>
            <a:ext cx="521760" cy="9916482"/>
            <a:chOff x="3339000" y="-793"/>
            <a:chExt cx="521760" cy="9916482"/>
          </a:xfrm>
        </p:grpSpPr>
        <p:sp>
          <p:nvSpPr>
            <p:cNvPr id="402" name="Retângulo 401"/>
            <p:cNvSpPr/>
            <p:nvPr/>
          </p:nvSpPr>
          <p:spPr>
            <a:xfrm>
              <a:off x="3416400" y="-600"/>
              <a:ext cx="25200" cy="990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3" name="Retângulo 402"/>
            <p:cNvSpPr/>
            <p:nvPr/>
          </p:nvSpPr>
          <p:spPr>
            <a:xfrm>
              <a:off x="3339000" y="-79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4" name="Retângulo 403"/>
            <p:cNvSpPr/>
            <p:nvPr/>
          </p:nvSpPr>
          <p:spPr>
            <a:xfrm>
              <a:off x="3339000" y="20520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5" name="CaixaDeTexto 404"/>
            <p:cNvSpPr txBox="1"/>
            <p:nvPr/>
          </p:nvSpPr>
          <p:spPr>
            <a:xfrm>
              <a:off x="3519000" y="2852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</a:t>
              </a:r>
              <a:endParaRPr lang="pt-BR" sz="1200" dirty="0"/>
            </a:p>
          </p:txBody>
        </p:sp>
        <p:sp>
          <p:nvSpPr>
            <p:cNvPr id="406" name="Retângulo 405"/>
            <p:cNvSpPr/>
            <p:nvPr/>
          </p:nvSpPr>
          <p:spPr>
            <a:xfrm>
              <a:off x="3339000" y="41119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7" name="Retângulo 406"/>
            <p:cNvSpPr/>
            <p:nvPr/>
          </p:nvSpPr>
          <p:spPr>
            <a:xfrm>
              <a:off x="3339000" y="61718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8" name="Retângulo 407"/>
            <p:cNvSpPr/>
            <p:nvPr/>
          </p:nvSpPr>
          <p:spPr>
            <a:xfrm>
              <a:off x="3339000" y="82317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9" name="Retângulo 408"/>
            <p:cNvSpPr/>
            <p:nvPr/>
          </p:nvSpPr>
          <p:spPr>
            <a:xfrm>
              <a:off x="3339000" y="102917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0" name="Retângulo 409"/>
            <p:cNvSpPr/>
            <p:nvPr/>
          </p:nvSpPr>
          <p:spPr>
            <a:xfrm>
              <a:off x="3339000" y="123516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1" name="Retângulo 410"/>
            <p:cNvSpPr/>
            <p:nvPr/>
          </p:nvSpPr>
          <p:spPr>
            <a:xfrm>
              <a:off x="3339000" y="144115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2" name="CaixaDeTexto 411"/>
            <p:cNvSpPr txBox="1"/>
            <p:nvPr/>
          </p:nvSpPr>
          <p:spPr>
            <a:xfrm>
              <a:off x="3519000" y="6972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413" name="CaixaDeTexto 412"/>
            <p:cNvSpPr txBox="1"/>
            <p:nvPr/>
          </p:nvSpPr>
          <p:spPr>
            <a:xfrm>
              <a:off x="3519000" y="110926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  <p:sp>
          <p:nvSpPr>
            <p:cNvPr id="414" name="Retângulo 413"/>
            <p:cNvSpPr/>
            <p:nvPr/>
          </p:nvSpPr>
          <p:spPr>
            <a:xfrm>
              <a:off x="3339000" y="164714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5" name="Retângulo 414"/>
            <p:cNvSpPr/>
            <p:nvPr/>
          </p:nvSpPr>
          <p:spPr>
            <a:xfrm>
              <a:off x="3339000" y="185314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6" name="CaixaDeTexto 415"/>
            <p:cNvSpPr txBox="1"/>
            <p:nvPr/>
          </p:nvSpPr>
          <p:spPr>
            <a:xfrm>
              <a:off x="3519000" y="193323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  <p:sp>
          <p:nvSpPr>
            <p:cNvPr id="417" name="Retângulo 416"/>
            <p:cNvSpPr/>
            <p:nvPr/>
          </p:nvSpPr>
          <p:spPr>
            <a:xfrm>
              <a:off x="3339000" y="205913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8" name="Retângulo 417"/>
            <p:cNvSpPr/>
            <p:nvPr/>
          </p:nvSpPr>
          <p:spPr>
            <a:xfrm>
              <a:off x="3339000" y="226512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9" name="Retângulo 418"/>
            <p:cNvSpPr/>
            <p:nvPr/>
          </p:nvSpPr>
          <p:spPr>
            <a:xfrm>
              <a:off x="3339000" y="247112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0" name="Retângulo 419"/>
            <p:cNvSpPr/>
            <p:nvPr/>
          </p:nvSpPr>
          <p:spPr>
            <a:xfrm>
              <a:off x="3339000" y="267711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1" name="Retângulo 420"/>
            <p:cNvSpPr/>
            <p:nvPr/>
          </p:nvSpPr>
          <p:spPr>
            <a:xfrm>
              <a:off x="3339000" y="288310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2" name="Retângulo 421"/>
            <p:cNvSpPr/>
            <p:nvPr/>
          </p:nvSpPr>
          <p:spPr>
            <a:xfrm>
              <a:off x="3339000" y="308909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3" name="CaixaDeTexto 422"/>
            <p:cNvSpPr txBox="1"/>
            <p:nvPr/>
          </p:nvSpPr>
          <p:spPr>
            <a:xfrm>
              <a:off x="3519000" y="234522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6</a:t>
              </a:r>
            </a:p>
          </p:txBody>
        </p:sp>
        <p:sp>
          <p:nvSpPr>
            <p:cNvPr id="424" name="CaixaDeTexto 423"/>
            <p:cNvSpPr txBox="1"/>
            <p:nvPr/>
          </p:nvSpPr>
          <p:spPr>
            <a:xfrm>
              <a:off x="3519000" y="275720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425" name="CaixaDeTexto 424"/>
            <p:cNvSpPr txBox="1"/>
            <p:nvPr/>
          </p:nvSpPr>
          <p:spPr>
            <a:xfrm>
              <a:off x="3519000" y="152124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426" name="Retângulo 425"/>
            <p:cNvSpPr/>
            <p:nvPr/>
          </p:nvSpPr>
          <p:spPr>
            <a:xfrm>
              <a:off x="3339000" y="329509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7" name="CaixaDeTexto 426"/>
            <p:cNvSpPr txBox="1"/>
            <p:nvPr/>
          </p:nvSpPr>
          <p:spPr>
            <a:xfrm>
              <a:off x="3519000" y="316919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8</a:t>
              </a:r>
            </a:p>
          </p:txBody>
        </p:sp>
        <p:sp>
          <p:nvSpPr>
            <p:cNvPr id="428" name="Retângulo 427"/>
            <p:cNvSpPr/>
            <p:nvPr/>
          </p:nvSpPr>
          <p:spPr>
            <a:xfrm>
              <a:off x="3339000" y="350108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9" name="Retângulo 428"/>
            <p:cNvSpPr/>
            <p:nvPr/>
          </p:nvSpPr>
          <p:spPr>
            <a:xfrm>
              <a:off x="3339000" y="370707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0" name="Retângulo 429"/>
            <p:cNvSpPr/>
            <p:nvPr/>
          </p:nvSpPr>
          <p:spPr>
            <a:xfrm>
              <a:off x="3339000" y="391306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1" name="Retângulo 430"/>
            <p:cNvSpPr/>
            <p:nvPr/>
          </p:nvSpPr>
          <p:spPr>
            <a:xfrm>
              <a:off x="3339000" y="411905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2" name="Retângulo 431"/>
            <p:cNvSpPr/>
            <p:nvPr/>
          </p:nvSpPr>
          <p:spPr>
            <a:xfrm>
              <a:off x="3339000" y="432505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3" name="Retângulo 432"/>
            <p:cNvSpPr/>
            <p:nvPr/>
          </p:nvSpPr>
          <p:spPr>
            <a:xfrm>
              <a:off x="3339000" y="453104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4" name="Retângulo 433"/>
            <p:cNvSpPr/>
            <p:nvPr/>
          </p:nvSpPr>
          <p:spPr>
            <a:xfrm>
              <a:off x="3339000" y="473703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5" name="Retângulo 434"/>
            <p:cNvSpPr/>
            <p:nvPr/>
          </p:nvSpPr>
          <p:spPr>
            <a:xfrm>
              <a:off x="3339000" y="494303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6" name="Retângulo 435"/>
            <p:cNvSpPr/>
            <p:nvPr/>
          </p:nvSpPr>
          <p:spPr>
            <a:xfrm>
              <a:off x="3339000" y="514902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7" name="Retângulo 436"/>
            <p:cNvSpPr/>
            <p:nvPr/>
          </p:nvSpPr>
          <p:spPr>
            <a:xfrm>
              <a:off x="3339000" y="535501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8" name="Retângulo 437"/>
            <p:cNvSpPr/>
            <p:nvPr/>
          </p:nvSpPr>
          <p:spPr>
            <a:xfrm>
              <a:off x="3339000" y="556100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9" name="Retângulo 438"/>
            <p:cNvSpPr/>
            <p:nvPr/>
          </p:nvSpPr>
          <p:spPr>
            <a:xfrm>
              <a:off x="3339000" y="576700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0" name="Retângulo 439"/>
            <p:cNvSpPr/>
            <p:nvPr/>
          </p:nvSpPr>
          <p:spPr>
            <a:xfrm>
              <a:off x="3339000" y="597299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1" name="Retângulo 440"/>
            <p:cNvSpPr/>
            <p:nvPr/>
          </p:nvSpPr>
          <p:spPr>
            <a:xfrm>
              <a:off x="3339000" y="617898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2" name="Retângulo 441"/>
            <p:cNvSpPr/>
            <p:nvPr/>
          </p:nvSpPr>
          <p:spPr>
            <a:xfrm>
              <a:off x="3339000" y="638497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3" name="Retângulo 442"/>
            <p:cNvSpPr/>
            <p:nvPr/>
          </p:nvSpPr>
          <p:spPr>
            <a:xfrm>
              <a:off x="3339000" y="659097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4" name="Retângulo 443"/>
            <p:cNvSpPr/>
            <p:nvPr/>
          </p:nvSpPr>
          <p:spPr>
            <a:xfrm>
              <a:off x="3339000" y="679696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5" name="CaixaDeTexto 444"/>
            <p:cNvSpPr txBox="1"/>
            <p:nvPr/>
          </p:nvSpPr>
          <p:spPr>
            <a:xfrm>
              <a:off x="3519000" y="358117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9</a:t>
              </a:r>
            </a:p>
          </p:txBody>
        </p:sp>
        <p:sp>
          <p:nvSpPr>
            <p:cNvPr id="446" name="CaixaDeTexto 445"/>
            <p:cNvSpPr txBox="1"/>
            <p:nvPr/>
          </p:nvSpPr>
          <p:spPr>
            <a:xfrm>
              <a:off x="3519000" y="399315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10</a:t>
              </a:r>
              <a:endParaRPr lang="pt-BR" sz="1200" dirty="0"/>
            </a:p>
          </p:txBody>
        </p:sp>
        <p:sp>
          <p:nvSpPr>
            <p:cNvPr id="447" name="CaixaDeTexto 446"/>
            <p:cNvSpPr txBox="1"/>
            <p:nvPr/>
          </p:nvSpPr>
          <p:spPr>
            <a:xfrm>
              <a:off x="3519000" y="44051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11</a:t>
              </a:r>
              <a:endParaRPr lang="pt-BR" sz="1200" dirty="0"/>
            </a:p>
          </p:txBody>
        </p:sp>
        <p:sp>
          <p:nvSpPr>
            <p:cNvPr id="448" name="CaixaDeTexto 447"/>
            <p:cNvSpPr txBox="1"/>
            <p:nvPr/>
          </p:nvSpPr>
          <p:spPr>
            <a:xfrm>
              <a:off x="3519000" y="52291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13</a:t>
              </a:r>
              <a:endParaRPr lang="pt-BR" sz="1200" dirty="0"/>
            </a:p>
          </p:txBody>
        </p:sp>
        <p:sp>
          <p:nvSpPr>
            <p:cNvPr id="449" name="CaixaDeTexto 448"/>
            <p:cNvSpPr txBox="1"/>
            <p:nvPr/>
          </p:nvSpPr>
          <p:spPr>
            <a:xfrm>
              <a:off x="3519000" y="564110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14</a:t>
              </a:r>
              <a:endParaRPr lang="pt-BR" sz="1200" dirty="0"/>
            </a:p>
          </p:txBody>
        </p:sp>
        <p:sp>
          <p:nvSpPr>
            <p:cNvPr id="450" name="CaixaDeTexto 449"/>
            <p:cNvSpPr txBox="1"/>
            <p:nvPr/>
          </p:nvSpPr>
          <p:spPr>
            <a:xfrm>
              <a:off x="3519000" y="605308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15</a:t>
              </a:r>
              <a:endParaRPr lang="pt-BR" sz="1200" dirty="0"/>
            </a:p>
          </p:txBody>
        </p:sp>
        <p:sp>
          <p:nvSpPr>
            <p:cNvPr id="451" name="CaixaDeTexto 450"/>
            <p:cNvSpPr txBox="1"/>
            <p:nvPr/>
          </p:nvSpPr>
          <p:spPr>
            <a:xfrm>
              <a:off x="3519000" y="481713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12</a:t>
              </a:r>
              <a:endParaRPr lang="pt-BR" sz="1200" dirty="0"/>
            </a:p>
          </p:txBody>
        </p:sp>
        <p:sp>
          <p:nvSpPr>
            <p:cNvPr id="452" name="CaixaDeTexto 451"/>
            <p:cNvSpPr txBox="1"/>
            <p:nvPr/>
          </p:nvSpPr>
          <p:spPr>
            <a:xfrm>
              <a:off x="3519000" y="646507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16</a:t>
              </a:r>
              <a:endParaRPr lang="pt-BR" sz="1200" dirty="0"/>
            </a:p>
          </p:txBody>
        </p:sp>
        <p:sp>
          <p:nvSpPr>
            <p:cNvPr id="453" name="Retângulo 452"/>
            <p:cNvSpPr/>
            <p:nvPr/>
          </p:nvSpPr>
          <p:spPr>
            <a:xfrm>
              <a:off x="3339000" y="700295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4" name="CaixaDeTexto 453"/>
            <p:cNvSpPr txBox="1"/>
            <p:nvPr/>
          </p:nvSpPr>
          <p:spPr>
            <a:xfrm>
              <a:off x="3519000" y="687705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17</a:t>
              </a:r>
              <a:endParaRPr lang="pt-BR" sz="1200" dirty="0"/>
            </a:p>
          </p:txBody>
        </p:sp>
        <p:sp>
          <p:nvSpPr>
            <p:cNvPr id="455" name="Retângulo 454"/>
            <p:cNvSpPr/>
            <p:nvPr/>
          </p:nvSpPr>
          <p:spPr>
            <a:xfrm>
              <a:off x="3339000" y="721258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6" name="Retângulo 455"/>
            <p:cNvSpPr/>
            <p:nvPr/>
          </p:nvSpPr>
          <p:spPr>
            <a:xfrm>
              <a:off x="3339000" y="741857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7" name="Retângulo 456"/>
            <p:cNvSpPr/>
            <p:nvPr/>
          </p:nvSpPr>
          <p:spPr>
            <a:xfrm>
              <a:off x="3339000" y="762456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8" name="Retângulo 457"/>
            <p:cNvSpPr/>
            <p:nvPr/>
          </p:nvSpPr>
          <p:spPr>
            <a:xfrm>
              <a:off x="3339000" y="7830562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9" name="Retângulo 458"/>
            <p:cNvSpPr/>
            <p:nvPr/>
          </p:nvSpPr>
          <p:spPr>
            <a:xfrm>
              <a:off x="3339000" y="803655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0" name="Retângulo 459"/>
            <p:cNvSpPr/>
            <p:nvPr/>
          </p:nvSpPr>
          <p:spPr>
            <a:xfrm>
              <a:off x="3339000" y="8242547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1" name="Retângulo 460"/>
            <p:cNvSpPr/>
            <p:nvPr/>
          </p:nvSpPr>
          <p:spPr>
            <a:xfrm>
              <a:off x="3339000" y="8448540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2" name="Retângulo 461"/>
            <p:cNvSpPr/>
            <p:nvPr/>
          </p:nvSpPr>
          <p:spPr>
            <a:xfrm>
              <a:off x="3339000" y="8654533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3" name="Retângulo 462"/>
            <p:cNvSpPr/>
            <p:nvPr/>
          </p:nvSpPr>
          <p:spPr>
            <a:xfrm>
              <a:off x="3339000" y="8860525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4" name="Retângulo 463"/>
            <p:cNvSpPr/>
            <p:nvPr/>
          </p:nvSpPr>
          <p:spPr>
            <a:xfrm>
              <a:off x="3339000" y="9066518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5" name="Retângulo 464"/>
            <p:cNvSpPr/>
            <p:nvPr/>
          </p:nvSpPr>
          <p:spPr>
            <a:xfrm>
              <a:off x="3339000" y="9272511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6" name="Retângulo 465"/>
            <p:cNvSpPr/>
            <p:nvPr/>
          </p:nvSpPr>
          <p:spPr>
            <a:xfrm>
              <a:off x="3339000" y="9478504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7" name="Retângulo 466"/>
            <p:cNvSpPr/>
            <p:nvPr/>
          </p:nvSpPr>
          <p:spPr>
            <a:xfrm>
              <a:off x="3339000" y="9684496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8" name="Retângulo 467"/>
            <p:cNvSpPr/>
            <p:nvPr/>
          </p:nvSpPr>
          <p:spPr>
            <a:xfrm>
              <a:off x="3339000" y="9890489"/>
              <a:ext cx="180000" cy="25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9" name="CaixaDeTexto 468"/>
            <p:cNvSpPr txBox="1"/>
            <p:nvPr/>
          </p:nvSpPr>
          <p:spPr>
            <a:xfrm>
              <a:off x="3519000" y="729267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18</a:t>
              </a:r>
              <a:endParaRPr lang="pt-BR" sz="1200" dirty="0"/>
            </a:p>
          </p:txBody>
        </p:sp>
        <p:sp>
          <p:nvSpPr>
            <p:cNvPr id="470" name="CaixaDeTexto 469"/>
            <p:cNvSpPr txBox="1"/>
            <p:nvPr/>
          </p:nvSpPr>
          <p:spPr>
            <a:xfrm>
              <a:off x="3519000" y="770466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19</a:t>
              </a:r>
              <a:endParaRPr lang="pt-BR" sz="1200" dirty="0"/>
            </a:p>
          </p:txBody>
        </p:sp>
        <p:sp>
          <p:nvSpPr>
            <p:cNvPr id="471" name="CaixaDeTexto 470"/>
            <p:cNvSpPr txBox="1"/>
            <p:nvPr/>
          </p:nvSpPr>
          <p:spPr>
            <a:xfrm>
              <a:off x="3519000" y="85286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21</a:t>
              </a:r>
              <a:endParaRPr lang="pt-BR" sz="1200" dirty="0"/>
            </a:p>
          </p:txBody>
        </p:sp>
        <p:sp>
          <p:nvSpPr>
            <p:cNvPr id="472" name="CaixaDeTexto 471"/>
            <p:cNvSpPr txBox="1"/>
            <p:nvPr/>
          </p:nvSpPr>
          <p:spPr>
            <a:xfrm>
              <a:off x="3519000" y="894061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22</a:t>
              </a:r>
              <a:endParaRPr lang="pt-BR" sz="1200" dirty="0"/>
            </a:p>
          </p:txBody>
        </p:sp>
        <p:sp>
          <p:nvSpPr>
            <p:cNvPr id="473" name="CaixaDeTexto 472"/>
            <p:cNvSpPr txBox="1"/>
            <p:nvPr/>
          </p:nvSpPr>
          <p:spPr>
            <a:xfrm>
              <a:off x="3519000" y="935260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23</a:t>
              </a:r>
              <a:endParaRPr lang="pt-BR" sz="1200" dirty="0"/>
            </a:p>
          </p:txBody>
        </p:sp>
        <p:sp>
          <p:nvSpPr>
            <p:cNvPr id="474" name="CaixaDeTexto 473"/>
            <p:cNvSpPr txBox="1"/>
            <p:nvPr/>
          </p:nvSpPr>
          <p:spPr>
            <a:xfrm>
              <a:off x="3519000" y="811664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20</a:t>
              </a:r>
              <a:endParaRPr lang="pt-BR" sz="1200" dirty="0"/>
            </a:p>
          </p:txBody>
        </p:sp>
      </p:grpSp>
      <p:sp>
        <p:nvSpPr>
          <p:cNvPr id="4" name="Triângulo isósceles 3"/>
          <p:cNvSpPr/>
          <p:nvPr/>
        </p:nvSpPr>
        <p:spPr>
          <a:xfrm>
            <a:off x="3389362" y="11807"/>
            <a:ext cx="79275" cy="7084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9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115</Words>
  <Application>Microsoft Office PowerPoint</Application>
  <PresentationFormat>Papel A4 (210 x 297 mm)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Vítor Barbosa Nunes Costa</dc:creator>
  <cp:lastModifiedBy>Vítor Barbosa Nunes Costa</cp:lastModifiedBy>
  <cp:revision>6</cp:revision>
  <dcterms:created xsi:type="dcterms:W3CDTF">2020-01-08T22:31:44Z</dcterms:created>
  <dcterms:modified xsi:type="dcterms:W3CDTF">2020-01-27T01:29:39Z</dcterms:modified>
</cp:coreProperties>
</file>